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6" r:id="rId4"/>
    <p:sldId id="277" r:id="rId5"/>
    <p:sldId id="278" r:id="rId6"/>
    <p:sldId id="279" r:id="rId7"/>
    <p:sldId id="280" r:id="rId8"/>
    <p:sldId id="281" r:id="rId9"/>
    <p:sldId id="286" r:id="rId10"/>
    <p:sldId id="287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88" r:id="rId19"/>
    <p:sldId id="285" r:id="rId20"/>
    <p:sldId id="283" r:id="rId21"/>
    <p:sldId id="284" r:id="rId22"/>
    <p:sldId id="282" r:id="rId23"/>
    <p:sldId id="298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/>
    <p:restoredTop sz="94704"/>
  </p:normalViewPr>
  <p:slideViewPr>
    <p:cSldViewPr snapToGrid="0" snapToObjects="1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F64BD-9A1F-5C4E-AF8C-E15724A1D5B1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732BD-82FC-4041-BC31-45D267C1FCCE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368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17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269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389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6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7262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894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418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551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8321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112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418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C43F7-26BA-E346-88D9-CD4D4D68E249}" type="datetimeFigureOut">
              <a:rPr lang="es-ES_tradnl" smtClean="0"/>
              <a:t>04/09/2018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5F28B-6941-6444-97FB-75C78BF3C34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953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oryboard-07.png" descr="storyboard-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2120666" y="1508931"/>
            <a:ext cx="71147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Presentación </a:t>
            </a:r>
            <a:r>
              <a:rPr lang="es-ES_tradnl" sz="80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Edusystem</a:t>
            </a:r>
            <a:endParaRPr lang="es-ES_tradnl" sz="80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7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E4422-0B4A-4EB9-B7DC-5D2FDE68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7" y="1930226"/>
            <a:ext cx="9208117" cy="1498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DF462A-F68B-48E4-A2CE-1BD706D4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6" y="4016249"/>
            <a:ext cx="9148617" cy="1939934"/>
          </a:xfrm>
          <a:prstGeom prst="rect">
            <a:avLst/>
          </a:prstGeom>
        </p:spPr>
      </p:pic>
      <p:sp>
        <p:nvSpPr>
          <p:cNvPr id="8" name="Subtitle 12">
            <a:extLst>
              <a:ext uri="{FF2B5EF4-FFF2-40B4-BE49-F238E27FC236}">
                <a16:creationId xmlns:a16="http://schemas.microsoft.com/office/drawing/2014/main" id="{2AF5C896-831B-4E58-88F0-940E5F75F151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9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Edición de creación de grupos.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Cuando se edita el nombre del grupo esta campo se pierde.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D319C-655A-4D6E-B4A1-68CDECA32A6A}"/>
              </a:ext>
            </a:extLst>
          </p:cNvPr>
          <p:cNvSpPr/>
          <p:nvPr/>
        </p:nvSpPr>
        <p:spPr>
          <a:xfrm>
            <a:off x="49983" y="3562193"/>
            <a:ext cx="9564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HN" dirty="0"/>
              <a:t>El campo descripción de grupo no permite ingresar numero.</a:t>
            </a:r>
          </a:p>
        </p:txBody>
      </p:sp>
    </p:spTree>
    <p:extLst>
      <p:ext uri="{BB962C8B-B14F-4D97-AF65-F5344CB8AC3E}">
        <p14:creationId xmlns:p14="http://schemas.microsoft.com/office/powerpoint/2010/main" val="2675635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2AF5C896-831B-4E58-88F0-940E5F75F151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9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Búsqueda de becarios sin perfil.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El campo perfil el valor por defecto debe ser “Becario”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48629-8DB7-41C9-B0BA-2E3FD55DA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7" y="1990944"/>
            <a:ext cx="10346422" cy="423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2AF5C896-831B-4E58-88F0-940E5F75F151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1512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Búsqueda de becarios con perfil.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Este modulo no es funcional, por las siguientes razones: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s-HN" dirty="0"/>
              <a:t>No permite la asignación de guías a embajadores ni de becarios a guías.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FE77F-CE02-4CC7-B80D-F58709ED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12" y="2204735"/>
            <a:ext cx="10103375" cy="408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7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2AF5C896-831B-4E58-88F0-940E5F75F151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134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Búsqueda de becarios </a:t>
            </a:r>
            <a:r>
              <a:rPr lang="es-HN" dirty="0" err="1"/>
              <a:t>desactivos</a:t>
            </a:r>
            <a:r>
              <a:rPr lang="es-HN" dirty="0"/>
              <a:t> (A que se refiere?).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Este modulo muestra los becarios con estatus suspendidos.</a:t>
            </a:r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34514-67F7-4D56-8344-DA2D9EA8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22" y="2025241"/>
            <a:ext cx="10669755" cy="39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2AF5C896-831B-4E58-88F0-940E5F75F151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134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Búsqueda beneficiarios offline.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Se eliminaron los grupos de prueba y estos aun se muestran, no existe una relación entre los grupos y perfiles de los becarios.</a:t>
            </a:r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C926A-4474-4924-9C5B-A8D8FE07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44" y="2184664"/>
            <a:ext cx="8658439" cy="42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2AF5C896-831B-4E58-88F0-940E5F75F151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134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Búsqueda beneficiarios offline.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En la edición del beneficiario se puede editar perfil, estado y grupo, casi todos los módulos también permiten esta acción (es redundante), no existen módulos centralizados para cada tarea del área, Ejemplo modulo para la asignación de grupos, de perfiles, estados.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398B0-4FD1-4D9E-9E34-6C592DFE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75" y="2405035"/>
            <a:ext cx="8700849" cy="41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8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2AF5C896-831B-4E58-88F0-940E5F75F151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134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Modulo total horas por periodo.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Los periodos de estos módulos se encuentran mal como se remarca en la imagen.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EE0B6-EE6F-4AEA-87BF-CBF8D1D26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" y="1981873"/>
            <a:ext cx="10052807" cy="39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68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2AF5C896-831B-4E58-88F0-940E5F75F151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134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Modulo Actividades.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En el campo horas de actividad permite escribir letras este campo debe ser únicamente numérico.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6E8DD-2DB5-4495-B55C-9997E83F1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52" y="1929905"/>
            <a:ext cx="9752402" cy="2505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E91B5-DC32-4E3A-89B9-26FDFD44C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552" y="5348487"/>
            <a:ext cx="9752402" cy="239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Subtitle 12">
            <a:extLst>
              <a:ext uri="{FF2B5EF4-FFF2-40B4-BE49-F238E27FC236}">
                <a16:creationId xmlns:a16="http://schemas.microsoft.com/office/drawing/2014/main" id="{DDE543AD-23D7-4337-A073-0F6C721B546A}"/>
              </a:ext>
            </a:extLst>
          </p:cNvPr>
          <p:cNvSpPr txBox="1">
            <a:spLocks/>
          </p:cNvSpPr>
          <p:nvPr/>
        </p:nvSpPr>
        <p:spPr>
          <a:xfrm>
            <a:off x="114230" y="4797182"/>
            <a:ext cx="11963540" cy="1342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En el modulo de actividades permite crear actividades de fechas que ya pasaron.</a:t>
            </a:r>
          </a:p>
        </p:txBody>
      </p:sp>
    </p:spTree>
    <p:extLst>
      <p:ext uri="{BB962C8B-B14F-4D97-AF65-F5344CB8AC3E}">
        <p14:creationId xmlns:p14="http://schemas.microsoft.com/office/powerpoint/2010/main" val="12636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5EDEFEB-4E74-4664-A965-9E184FBA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60" y="1160752"/>
            <a:ext cx="11785063" cy="53397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43B7CF1A-DCE5-4A5C-AE7E-95223F690C14}"/>
              </a:ext>
            </a:extLst>
          </p:cNvPr>
          <p:cNvSpPr txBox="1">
            <a:spLocks/>
          </p:cNvSpPr>
          <p:nvPr/>
        </p:nvSpPr>
        <p:spPr>
          <a:xfrm>
            <a:off x="49983" y="1168979"/>
            <a:ext cx="11963540" cy="888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Módulos finalizados de seguimiento.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Ninguno.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EEE0E64D-6E22-4C86-9307-FD15D314004B}"/>
              </a:ext>
            </a:extLst>
          </p:cNvPr>
          <p:cNvSpPr txBox="1">
            <a:spLocks/>
          </p:cNvSpPr>
          <p:nvPr/>
        </p:nvSpPr>
        <p:spPr>
          <a:xfrm>
            <a:off x="49982" y="2197624"/>
            <a:ext cx="11963540" cy="231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Módulos incompletos de seguimiento.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Modulo creación de grupos (Incompleto).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Las búsquedas del área de seguimiento no están relacionas.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Creación de perfiles.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Búsqueda de grupos.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Modulo de reportes.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3455531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administrativa</a:t>
            </a:r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17A949AD-F81A-488C-8AC7-68428915028A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9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Modulo asignación de montos.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La edición de este modulo no funciona correctamente.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1F9B1-F950-486F-B8C6-953C892B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16" y="1964246"/>
            <a:ext cx="8001000" cy="4158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94090-36ED-474D-AB1E-5413992E1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2533650"/>
            <a:ext cx="19526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5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32388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operaciones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F58E26-A328-4BC2-B6E5-8317C1F1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1310640"/>
            <a:ext cx="1943100" cy="4419600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5EDEFEB-4E74-4664-A965-9E184FBA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4580" y="1310640"/>
            <a:ext cx="8564880" cy="4419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El modulo para exportar e importa la base de datos no existe.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El campus Ciudad Universitaria (C.U) debería encontrarse, Deberá crearse un modulo para la creación de Universidades y campus nuevos para no depender de los que están por defecto.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algn="l"/>
            <a:endParaRPr lang="es-H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C66929-D280-4730-80E5-B6F9060E8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755" y="3429000"/>
            <a:ext cx="3268972" cy="2043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0B6D06-A352-4100-A7EC-62D89464B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273" y="3170873"/>
            <a:ext cx="2306962" cy="26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7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administrativa</a:t>
            </a:r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17A949AD-F81A-488C-8AC7-68428915028A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104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Modulo asignación de montos.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Cuando se ingresa a la edición de montos estos no puede editarse, se debería crear se un modulo para bancos.</a:t>
            </a:r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40751-2153-4E36-9448-D56AAB52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204735"/>
            <a:ext cx="8274727" cy="435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5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administrativa</a:t>
            </a:r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17A949AD-F81A-488C-8AC7-68428915028A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104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Modulo indexación.</a:t>
            </a:r>
          </a:p>
          <a:p>
            <a:pPr lvl="1" algn="l"/>
            <a:r>
              <a:rPr lang="es-HN" dirty="0"/>
              <a:t>Este modulo no se sabe cual es la función que realiza al momento de la edición.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8EA81-6A12-474C-8904-A548FE48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4" y="2485118"/>
            <a:ext cx="12192000" cy="3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administrativa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5EDEFEB-4E74-4664-A965-9E184FBA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60" y="1160752"/>
            <a:ext cx="11785063" cy="53397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43B7CF1A-DCE5-4A5C-AE7E-95223F690C14}"/>
              </a:ext>
            </a:extLst>
          </p:cNvPr>
          <p:cNvSpPr txBox="1">
            <a:spLocks/>
          </p:cNvSpPr>
          <p:nvPr/>
        </p:nvSpPr>
        <p:spPr>
          <a:xfrm>
            <a:off x="49983" y="1168979"/>
            <a:ext cx="11963540" cy="774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Módulos finalizados en área administrativa.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Ninguno.</a:t>
            </a:r>
          </a:p>
          <a:p>
            <a:pPr lvl="1" algn="l"/>
            <a:endParaRPr lang="es-HN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17A949AD-F81A-488C-8AC7-68428915028A}"/>
              </a:ext>
            </a:extLst>
          </p:cNvPr>
          <p:cNvSpPr txBox="1">
            <a:spLocks/>
          </p:cNvSpPr>
          <p:nvPr/>
        </p:nvSpPr>
        <p:spPr>
          <a:xfrm>
            <a:off x="49983" y="2054235"/>
            <a:ext cx="11963540" cy="3746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Módulos incompletos área administrativa.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Modulo de bancos.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Modulo tipo de beca y monto.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Modulo de incidencias.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Modulo de reportes.</a:t>
            </a:r>
          </a:p>
        </p:txBody>
      </p:sp>
    </p:spTree>
    <p:extLst>
      <p:ext uri="{BB962C8B-B14F-4D97-AF65-F5344CB8AC3E}">
        <p14:creationId xmlns:p14="http://schemas.microsoft.com/office/powerpoint/2010/main" val="60162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5EDEFEB-4E74-4664-A965-9E184FBA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60" y="1160752"/>
            <a:ext cx="11785063" cy="53397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46609F7C-0F7D-4B30-9F07-EBD3D2CDF3A3}"/>
              </a:ext>
            </a:extLst>
          </p:cNvPr>
          <p:cNvSpPr txBox="1">
            <a:spLocks/>
          </p:cNvSpPr>
          <p:nvPr/>
        </p:nvSpPr>
        <p:spPr>
          <a:xfrm>
            <a:off x="49983" y="1168012"/>
            <a:ext cx="11963540" cy="3949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Los módulos no están desarrollados de acuerdo a los requerimiento remitidos por las áreas de Operaciones, Seguimiento y administración.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De acuerdo a las validaciones de cada modulo el desarrollo esta incompleto y muestra inconsistencias en cada parte de los procesos.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La base de datos de la app, actualmente no se encuentra relacionada.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El sistema actual no cuenta con los requerimientos necesarios para ser implementado en el programa.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No existe aun el registro de las bases unificadas (General y administrativa).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No se han proporcionado manual de usuario ni técnico.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543300" lvl="7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66BC7739-7A2E-48D5-8AA4-BB41FCD7877B}"/>
              </a:ext>
            </a:extLst>
          </p:cNvPr>
          <p:cNvSpPr/>
          <p:nvPr/>
        </p:nvSpPr>
        <p:spPr>
          <a:xfrm>
            <a:off x="0" y="111317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49538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7.png" descr="storyboard-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0"/>
            <a:ext cx="12204700" cy="6865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19465" y="2472298"/>
            <a:ext cx="3650711" cy="1920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433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32388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operaciones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5EDEFEB-4E74-4664-A965-9E184FBA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60" y="1160754"/>
            <a:ext cx="11785063" cy="109153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El </a:t>
            </a:r>
            <a:r>
              <a:rPr lang="es-HN" b="1" dirty="0"/>
              <a:t>Estado</a:t>
            </a:r>
            <a:r>
              <a:rPr lang="es-HN" dirty="0"/>
              <a:t> de documentos se encuentra completo, en cambio los campos como copia de identidad, historial académico y hoja de matricula el estado de estos se encuentra en </a:t>
            </a:r>
            <a:r>
              <a:rPr lang="es-HN" b="1" dirty="0"/>
              <a:t>NO </a:t>
            </a:r>
            <a:r>
              <a:rPr lang="es-HN" dirty="0"/>
              <a:t>y este permitió guardar el registro como completo aunque no lo estuviera.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0E296-47C7-4C61-9908-0D615D09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8" y="5541703"/>
            <a:ext cx="11785063" cy="1071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70999-072B-4EF0-8C89-54BA3074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65" y="2252290"/>
            <a:ext cx="8873019" cy="3012957"/>
          </a:xfrm>
          <a:prstGeom prst="rect">
            <a:avLst/>
          </a:prstGeom>
        </p:spPr>
      </p:pic>
      <p:sp>
        <p:nvSpPr>
          <p:cNvPr id="12" name="Subtitle 12">
            <a:extLst>
              <a:ext uri="{FF2B5EF4-FFF2-40B4-BE49-F238E27FC236}">
                <a16:creationId xmlns:a16="http://schemas.microsoft.com/office/drawing/2014/main" id="{E281F070-620E-4A09-8D3A-610C3AF34AC5}"/>
              </a:ext>
            </a:extLst>
          </p:cNvPr>
          <p:cNvSpPr txBox="1">
            <a:spLocks/>
          </p:cNvSpPr>
          <p:nvPr/>
        </p:nvSpPr>
        <p:spPr>
          <a:xfrm>
            <a:off x="114417" y="5182205"/>
            <a:ext cx="11696583" cy="44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Guardo el registro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381395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32388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operaciones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5EDEFEB-4E74-4664-A965-9E184FBA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60" y="1160752"/>
            <a:ext cx="11785063" cy="53397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Permite la eliminación de beneficiarios en cascada, esto quiere decir que al momento de eliminar a un beneficiario se elimina totalmente de seguimiento y planilla (área administrativa), la app no puede permitir la eliminación de un beneficiario pero si un cambio de estatus de activo a inactivo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Diagrama ER, No se encuentra relacionado ninguna tabla según app remitida el 2 de septiembre del 2019 atreves de correo electrónico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55982-F734-496D-8CBF-A8577279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62" y="3274405"/>
            <a:ext cx="6924675" cy="333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2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32388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operaciones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5EDEFEB-4E74-4664-A965-9E184FBA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60" y="1160752"/>
            <a:ext cx="11785063" cy="53397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24065-0A83-40EA-89E4-E14CA21A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1" y="2279416"/>
            <a:ext cx="12192000" cy="3823170"/>
          </a:xfrm>
          <a:prstGeom prst="rect">
            <a:avLst/>
          </a:prstGeom>
        </p:spPr>
      </p:pic>
      <p:sp>
        <p:nvSpPr>
          <p:cNvPr id="7" name="Subtitle 12">
            <a:extLst>
              <a:ext uri="{FF2B5EF4-FFF2-40B4-BE49-F238E27FC236}">
                <a16:creationId xmlns:a16="http://schemas.microsoft.com/office/drawing/2014/main" id="{43B7CF1A-DCE5-4A5C-AE7E-95223F690C14}"/>
              </a:ext>
            </a:extLst>
          </p:cNvPr>
          <p:cNvSpPr txBox="1">
            <a:spLocks/>
          </p:cNvSpPr>
          <p:nvPr/>
        </p:nvSpPr>
        <p:spPr>
          <a:xfrm>
            <a:off x="49983" y="1168979"/>
            <a:ext cx="11963540" cy="1498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Al momento de edición en cualquier modulo muestra algunos errores de referencia, verificar en cada modulo.</a:t>
            </a:r>
          </a:p>
        </p:txBody>
      </p:sp>
    </p:spTree>
    <p:extLst>
      <p:ext uri="{BB962C8B-B14F-4D97-AF65-F5344CB8AC3E}">
        <p14:creationId xmlns:p14="http://schemas.microsoft.com/office/powerpoint/2010/main" val="129479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32388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operaciones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5EDEFEB-4E74-4664-A965-9E184FBA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60" y="1160752"/>
            <a:ext cx="11785063" cy="53397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43B7CF1A-DCE5-4A5C-AE7E-95223F690C14}"/>
              </a:ext>
            </a:extLst>
          </p:cNvPr>
          <p:cNvSpPr txBox="1">
            <a:spLocks/>
          </p:cNvSpPr>
          <p:nvPr/>
        </p:nvSpPr>
        <p:spPr>
          <a:xfrm>
            <a:off x="49983" y="1168979"/>
            <a:ext cx="11963540" cy="812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El modulo para subir convenios muestra un error como se muestra la imagen 1 y 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BDDB3-C20A-4748-906B-AE91E78F5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6" y="2316781"/>
            <a:ext cx="9972675" cy="125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C13982-470D-4FFD-9B9B-131702DA5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4217074"/>
            <a:ext cx="9972675" cy="1480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02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operaciones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5EDEFEB-4E74-4664-A965-9E184FBA8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60" y="1160752"/>
            <a:ext cx="11785063" cy="533971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7" name="Subtitle 12">
            <a:extLst>
              <a:ext uri="{FF2B5EF4-FFF2-40B4-BE49-F238E27FC236}">
                <a16:creationId xmlns:a16="http://schemas.microsoft.com/office/drawing/2014/main" id="{43B7CF1A-DCE5-4A5C-AE7E-95223F690C14}"/>
              </a:ext>
            </a:extLst>
          </p:cNvPr>
          <p:cNvSpPr txBox="1">
            <a:spLocks/>
          </p:cNvSpPr>
          <p:nvPr/>
        </p:nvSpPr>
        <p:spPr>
          <a:xfrm>
            <a:off x="49983" y="1168979"/>
            <a:ext cx="11963540" cy="1821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Módulos finalizados de operaciones.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Inserción de registros.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Búsqueda de registros.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Tipo de becario.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Control de usuarios.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8" name="Subtitle 12">
            <a:extLst>
              <a:ext uri="{FF2B5EF4-FFF2-40B4-BE49-F238E27FC236}">
                <a16:creationId xmlns:a16="http://schemas.microsoft.com/office/drawing/2014/main" id="{EEE0E64D-6E22-4C86-9307-FD15D314004B}"/>
              </a:ext>
            </a:extLst>
          </p:cNvPr>
          <p:cNvSpPr txBox="1">
            <a:spLocks/>
          </p:cNvSpPr>
          <p:nvPr/>
        </p:nvSpPr>
        <p:spPr>
          <a:xfrm>
            <a:off x="1" y="2959558"/>
            <a:ext cx="11963540" cy="16397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Módulos incompletos de operaciones.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Pre-planilla.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Importar convenio (Aun no funciona).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Búsqueda de convenios (Aun no funciona).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Reportes.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17A949AD-F81A-488C-8AC7-68428915028A}"/>
              </a:ext>
            </a:extLst>
          </p:cNvPr>
          <p:cNvSpPr txBox="1">
            <a:spLocks/>
          </p:cNvSpPr>
          <p:nvPr/>
        </p:nvSpPr>
        <p:spPr>
          <a:xfrm>
            <a:off x="49983" y="4567971"/>
            <a:ext cx="11963540" cy="1198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Adicionar módulos.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Universidad y campus.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Calendarios académicos Universidades con convenio y sin convenio.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330D4B76-AF7F-4DC8-8196-4FA922C2EE30}"/>
              </a:ext>
            </a:extLst>
          </p:cNvPr>
          <p:cNvSpPr txBox="1">
            <a:spLocks/>
          </p:cNvSpPr>
          <p:nvPr/>
        </p:nvSpPr>
        <p:spPr>
          <a:xfrm>
            <a:off x="1" y="5707044"/>
            <a:ext cx="11963540" cy="82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Recomendaciones.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Revisar ortografía</a:t>
            </a:r>
          </a:p>
          <a:p>
            <a:pPr lvl="1" algn="l"/>
            <a:endParaRPr lang="es-HN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401631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17A949AD-F81A-488C-8AC7-68428915028A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930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Modulo creación de grupos.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Se crea el grupo correctamente.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C2D4A-9FFA-41B4-A774-7E22D8876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8" y="2100961"/>
            <a:ext cx="8701837" cy="37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1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-08.png" descr="storyboard-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83" y="0"/>
            <a:ext cx="12191999" cy="68571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1" y="118760"/>
            <a:ext cx="9614783" cy="930857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s-HN" dirty="0"/>
              <a:t>Área de seguimiento</a:t>
            </a:r>
          </a:p>
        </p:txBody>
      </p:sp>
      <p:sp>
        <p:nvSpPr>
          <p:cNvPr id="9" name="Subtitle 12">
            <a:extLst>
              <a:ext uri="{FF2B5EF4-FFF2-40B4-BE49-F238E27FC236}">
                <a16:creationId xmlns:a16="http://schemas.microsoft.com/office/drawing/2014/main" id="{17A949AD-F81A-488C-8AC7-68428915028A}"/>
              </a:ext>
            </a:extLst>
          </p:cNvPr>
          <p:cNvSpPr txBox="1">
            <a:spLocks/>
          </p:cNvSpPr>
          <p:nvPr/>
        </p:nvSpPr>
        <p:spPr>
          <a:xfrm>
            <a:off x="49983" y="1155118"/>
            <a:ext cx="11963540" cy="930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HN" dirty="0"/>
              <a:t>Edición de creación de grupos.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Al momento de editar la creación de grupos muestra unos diálogos de alerta en la parte superior de la pantalla.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s-HN" dirty="0"/>
              <a:t>Cuando se edita el nombre del grupo esta campo se pierde.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s-HN" dirty="0"/>
          </a:p>
          <a:p>
            <a:pPr lvl="1" algn="l"/>
            <a:endParaRPr lang="es-H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H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BEF3E-0653-46E3-8A37-397462C29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5" y="1995010"/>
            <a:ext cx="9360715" cy="40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2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E38CB59-A981-6144-AA8D-65A8EE8752E3}" vid="{5034EE85-100C-304A-878D-2E691183EF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TEMPLATE_INSTITUCIONAL</Template>
  <TotalTime>7157</TotalTime>
  <Words>840</Words>
  <Application>Microsoft Office PowerPoint</Application>
  <PresentationFormat>Widescreen</PresentationFormat>
  <Paragraphs>127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sofiaecheverria67@gmail.com</dc:creator>
  <cp:lastModifiedBy>inv89</cp:lastModifiedBy>
  <cp:revision>102</cp:revision>
  <dcterms:created xsi:type="dcterms:W3CDTF">2018-04-04T23:34:56Z</dcterms:created>
  <dcterms:modified xsi:type="dcterms:W3CDTF">2018-09-04T23:41:23Z</dcterms:modified>
</cp:coreProperties>
</file>